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73" r:id="rId3"/>
    <p:sldId id="269" r:id="rId4"/>
    <p:sldId id="275" r:id="rId5"/>
    <p:sldId id="282" r:id="rId6"/>
    <p:sldId id="271" r:id="rId7"/>
    <p:sldId id="277" r:id="rId8"/>
    <p:sldId id="278" r:id="rId9"/>
    <p:sldId id="283" r:id="rId10"/>
    <p:sldId id="284" r:id="rId11"/>
    <p:sldId id="280" r:id="rId12"/>
    <p:sldId id="281" r:id="rId13"/>
    <p:sldId id="272" r:id="rId14"/>
    <p:sldId id="265" r:id="rId15"/>
    <p:sldId id="274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11" y="-77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FE455-4028-4970-B962-C27BBF18D186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9FA55-A37D-4C54-A0E0-968BB40309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9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DAD8D6-6048-48E4-9662-827C5C45B01A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27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45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9FA55-A37D-4C54-A0E0-968BB40309C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65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D8AFF-B227-4529-95EB-37CA30C80311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5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E806-97D5-4591-904D-84A58A9E094D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7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2" y="274640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C87E-5233-4AF3-B2B1-C7CFE4D64CFD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644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E8D65-1B51-483B-9835-A71D5005CB7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24.05.2021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C07B3-7A86-4F1D-A0E3-57FB21F20329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DC8DA-BB20-4FAC-8536-EE2DE7DC5539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27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1DAC-4CC3-4F50-BDE8-BC0F8D53DCAE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2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E171-FEDA-4D9D-BFA4-51350A59E652}" type="datetime1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7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721A-9AE7-4193-A3A1-6EDB95F9D85B}" type="datetime1">
              <a:rPr lang="ru-RU" smtClean="0"/>
              <a:t>24.05.2021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1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43EFA-8602-455F-B676-A11ED2FEE7AE}" type="datetime1">
              <a:rPr lang="ru-RU" smtClean="0"/>
              <a:t>24.05.2021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25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32D06-3D3C-4B9E-A64E-EB824C8B7471}" type="datetime1">
              <a:rPr lang="ru-RU" smtClean="0"/>
              <a:t>24.05.2021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3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0E702-462D-4A99-8C59-E094D6BB4E4A}" type="datetime1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8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493F-5489-4BB5-96F6-1E98450FD5F1}" type="datetime1">
              <a:rPr lang="ru-RU" smtClean="0"/>
              <a:t>24.05.2021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41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863F2-9588-429F-B2CE-D2D8B8A91F9E}" type="datetime1">
              <a:rPr lang="ru-RU" smtClean="0"/>
              <a:t>24.05.2021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1437A-EEE7-4058-9E35-5A5608FE35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06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909" y="274736"/>
            <a:ext cx="8228183" cy="114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909" y="1600548"/>
            <a:ext cx="8228183" cy="452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909" y="6356398"/>
            <a:ext cx="2132183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8C4ECE-62BB-4DD5-98CD-0979A27D750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24.05.2021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3532" y="6356398"/>
            <a:ext cx="2896937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908" y="6356398"/>
            <a:ext cx="2132183" cy="364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3A9606-1595-4E17-B95F-61C11FC33BF7}" type="slidenum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5"/>
          <p:cNvSpPr txBox="1">
            <a:spLocks noChangeArrowheads="1"/>
          </p:cNvSpPr>
          <p:nvPr/>
        </p:nvSpPr>
        <p:spPr bwMode="auto">
          <a:xfrm>
            <a:off x="6070896" y="3559186"/>
            <a:ext cx="3211651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200" dirty="0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ИНДИВИДУАЛЬНЫЙ ПРОЕКТ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ru-RU" sz="1200" dirty="0" smtClean="0">
              <a:solidFill>
                <a:srgbClr val="FFC000"/>
              </a:solidFill>
              <a:latin typeface="Arial Black" pitchFamily="34" charset="0"/>
              <a:cs typeface="Arial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dirty="0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Школьный дневник </a:t>
            </a:r>
            <a:r>
              <a:rPr lang="en-US" sz="3200" dirty="0" err="1" smtClean="0">
                <a:solidFill>
                  <a:srgbClr val="FFC000"/>
                </a:solidFill>
                <a:latin typeface="Arial Black" pitchFamily="34" charset="0"/>
                <a:cs typeface="Arial" charset="0"/>
              </a:rPr>
              <a:t>Murkat</a:t>
            </a:r>
            <a:endParaRPr lang="ru-RU" sz="3200" dirty="0">
              <a:solidFill>
                <a:srgbClr val="FFC000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323528" y="4089856"/>
            <a:ext cx="1921412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Город: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Площадка: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Учащийся:</a:t>
            </a: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Преподаватель</a:t>
            </a:r>
            <a:r>
              <a:rPr lang="en-US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r">
              <a:spcBef>
                <a:spcPct val="20000"/>
              </a:spcBef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Дата:</a:t>
            </a:r>
            <a:endParaRPr lang="en-US" sz="1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320470" y="4089856"/>
            <a:ext cx="3398905" cy="15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Уфа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Лицей №</a:t>
            </a:r>
            <a:r>
              <a:rPr lang="en-US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83</a:t>
            </a:r>
            <a:endParaRPr lang="ru-RU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ru-RU" sz="16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Гарифуллин</a:t>
            </a: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Тимур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Е. В. </a:t>
            </a:r>
            <a:r>
              <a:rPr lang="ru-RU" sz="1600" b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Дружинская</a:t>
            </a:r>
            <a:endParaRPr lang="en-US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ru-RU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29.05.2021</a:t>
            </a:r>
            <a:endParaRPr lang="en-US" sz="1600" b="1" dirty="0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Разработка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522" r="741" b="-507"/>
          <a:stretch/>
        </p:blipFill>
        <p:spPr bwMode="auto">
          <a:xfrm>
            <a:off x="179512" y="1515528"/>
            <a:ext cx="2769300" cy="49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730" r="2466" b="1089"/>
          <a:stretch/>
        </p:blipFill>
        <p:spPr bwMode="auto">
          <a:xfrm>
            <a:off x="3203848" y="1515528"/>
            <a:ext cx="2727772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1720" r="2996" b="1441"/>
          <a:stretch/>
        </p:blipFill>
        <p:spPr bwMode="auto">
          <a:xfrm>
            <a:off x="6228184" y="1515528"/>
            <a:ext cx="2741760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10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Перспективы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8" y="1124746"/>
            <a:ext cx="8435280" cy="5733256"/>
          </a:xfrm>
        </p:spPr>
        <p:txBody>
          <a:bodyPr>
            <a:noAutofit/>
          </a:bodyPr>
          <a:lstStyle/>
          <a:p>
            <a:pPr algn="just"/>
            <a:endParaRPr lang="ru-RU" sz="2800" dirty="0" smtClean="0"/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картинки к предметам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награды за выполнение домашнего задания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Добавить голосовой ввод</a:t>
            </a:r>
          </a:p>
          <a:p>
            <a:pPr marL="514350" indent="-514350" algn="just">
              <a:buAutoNum type="arabicPeriod"/>
            </a:pPr>
            <a:r>
              <a:rPr lang="ru-RU" sz="2800" dirty="0" smtClean="0"/>
              <a:t>Сделать умного помощника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0"/>
            <a:ext cx="34975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Выводы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8567" y="5916408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Синяя тема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365003" y="5926688"/>
            <a:ext cx="187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Фиолетовая тема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33238" y="5926688"/>
            <a:ext cx="181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Оранжевая тема</a:t>
            </a:r>
            <a:endParaRPr lang="ru-RU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1458710"/>
            <a:ext cx="2057400" cy="44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9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420889"/>
            <a:ext cx="9180512" cy="1656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4058" y="2387762"/>
            <a:ext cx="7772400" cy="147002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E09C5C"/>
                </a:solidFill>
              </a:rPr>
              <a:t>Спасибо за внимание!</a:t>
            </a:r>
            <a:endParaRPr lang="ru-RU" dirty="0">
              <a:solidFill>
                <a:srgbClr val="E09C5C"/>
              </a:solidFill>
            </a:endParaRPr>
          </a:p>
        </p:txBody>
      </p:sp>
      <p:pic>
        <p:nvPicPr>
          <p:cNvPr id="2050" name="Picture 2" descr="C:\Users\Наташа\Desktop\Программирование\проект самсунг\ic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71773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Наташа\Desktop\Программирование\проект самсунг\ic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704" y="2671773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Наташа\Downloads\J7A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63" y="4367359"/>
            <a:ext cx="3408844" cy="24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Наташа\Downloads\2GU (2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367360"/>
            <a:ext cx="2490642" cy="249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Цель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8" y="1124746"/>
            <a:ext cx="8435280" cy="5733256"/>
          </a:xfrm>
        </p:spPr>
        <p:txBody>
          <a:bodyPr>
            <a:noAutofit/>
          </a:bodyPr>
          <a:lstStyle/>
          <a:p>
            <a:pPr algn="just"/>
            <a:endParaRPr lang="ru-RU" sz="2800" dirty="0" smtClean="0"/>
          </a:p>
          <a:p>
            <a:pPr algn="just"/>
            <a:r>
              <a:rPr lang="ru-RU" sz="2800" dirty="0" smtClean="0"/>
              <a:t>Реализовать мобильное приложение со следующим функционалом</a:t>
            </a:r>
            <a:r>
              <a:rPr lang="en-US" sz="2800" dirty="0" smtClean="0"/>
              <a:t>:</a:t>
            </a:r>
            <a:br>
              <a:rPr lang="en-US" sz="2800" dirty="0" smtClean="0"/>
            </a:br>
            <a:r>
              <a:rPr lang="en-US" sz="2800" dirty="0" smtClean="0"/>
              <a:t>1</a:t>
            </a:r>
            <a:r>
              <a:rPr lang="ru-RU" sz="2800" dirty="0" smtClean="0"/>
              <a:t>. Использование баз данных для хранения расписания, информации об учителях, домашнего задания.</a:t>
            </a:r>
          </a:p>
          <a:p>
            <a:pPr algn="just"/>
            <a:r>
              <a:rPr lang="ru-RU" sz="2800" dirty="0" smtClean="0"/>
              <a:t>2. Возможность добавления учебных предметов, учителей, домашнего задания.</a:t>
            </a:r>
          </a:p>
          <a:p>
            <a:pPr algn="just"/>
            <a:r>
              <a:rPr lang="ru-RU" sz="2800" dirty="0" smtClean="0"/>
              <a:t>3. Просмотр добавленной информации.</a:t>
            </a:r>
          </a:p>
          <a:p>
            <a:pPr algn="just"/>
            <a:r>
              <a:rPr lang="ru-RU" sz="2800" dirty="0" smtClean="0"/>
              <a:t>4. Возможность копирования </a:t>
            </a:r>
            <a:r>
              <a:rPr lang="ru-RU" sz="2800" dirty="0"/>
              <a:t>расписания или домашнего задания на день</a:t>
            </a:r>
            <a:r>
              <a:rPr lang="en-US" sz="2800" dirty="0"/>
              <a:t>/</a:t>
            </a:r>
            <a:r>
              <a:rPr lang="ru-RU" sz="2800" dirty="0" smtClean="0"/>
              <a:t>неделю. 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Актуальность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8" y="1124746"/>
            <a:ext cx="8435280" cy="5733256"/>
          </a:xfrm>
        </p:spPr>
        <p:txBody>
          <a:bodyPr>
            <a:noAutofit/>
          </a:bodyPr>
          <a:lstStyle/>
          <a:p>
            <a:pPr algn="just"/>
            <a:endParaRPr lang="ru-RU" sz="2800" dirty="0" smtClean="0"/>
          </a:p>
          <a:p>
            <a:pPr algn="just"/>
            <a:r>
              <a:rPr lang="ru-RU" sz="2800" dirty="0" smtClean="0"/>
              <a:t>Школьная жизнь далеко не простая. Нужно помнить расписание, домашнее задание и т.д.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77865"/>
            <a:ext cx="5087920" cy="38159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b="920"/>
          <a:stretch/>
        </p:blipFill>
        <p:spPr>
          <a:xfrm>
            <a:off x="5724128" y="2777865"/>
            <a:ext cx="2851498" cy="381594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2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Аналоги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2" y="1556332"/>
            <a:ext cx="2434492" cy="411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24722"/>
          <a:stretch/>
        </p:blipFill>
        <p:spPr bwMode="auto">
          <a:xfrm>
            <a:off x="3459812" y="1512816"/>
            <a:ext cx="2287957" cy="416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37" y="1512815"/>
            <a:ext cx="2100565" cy="419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7506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501364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450730" y="5780305"/>
            <a:ext cx="2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Цель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sp>
        <p:nvSpPr>
          <p:cNvPr id="6" name="TextBox 5"/>
          <p:cNvSpPr txBox="1"/>
          <p:nvPr/>
        </p:nvSpPr>
        <p:spPr>
          <a:xfrm>
            <a:off x="611560" y="134929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Начинка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134929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Возможности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060848"/>
            <a:ext cx="4067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предметов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учителей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расписания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базы данных </a:t>
            </a:r>
            <a:r>
              <a:rPr lang="ru-RU" sz="2000" dirty="0" err="1" smtClean="0"/>
              <a:t>дз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580112" y="2060848"/>
            <a:ext cx="33123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предметов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учителей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Редактирование расписания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Добавление домашнего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Просмотр добавленной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Копирование расписания или </a:t>
            </a:r>
            <a:r>
              <a:rPr lang="ru-RU" sz="2000" dirty="0" err="1" smtClean="0"/>
              <a:t>дз</a:t>
            </a:r>
            <a:r>
              <a:rPr lang="ru-RU" sz="2000" dirty="0" smtClean="0"/>
              <a:t> на день</a:t>
            </a:r>
            <a:r>
              <a:rPr lang="en-US" sz="2000" dirty="0" smtClean="0"/>
              <a:t>/</a:t>
            </a:r>
            <a:r>
              <a:rPr lang="ru-RU" sz="2000" dirty="0" smtClean="0"/>
              <a:t>неделю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4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1" y="44624"/>
            <a:ext cx="3008313" cy="97117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E09C5C"/>
                </a:solidFill>
              </a:rPr>
              <a:t>Задачи</a:t>
            </a:r>
            <a:endParaRPr lang="ru-RU" sz="44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3076" name="Picture 4" descr="https://miro.medium.com/max/1167/0*_pDchgHEr8LDiZ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6" y="2276872"/>
            <a:ext cx="3048368" cy="23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5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62" y="1286209"/>
            <a:ext cx="2575746" cy="460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86209"/>
            <a:ext cx="2124000" cy="46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24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3456384" cy="97117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E09C5C"/>
                </a:solidFill>
              </a:rPr>
              <a:t>Использованные инструменты</a:t>
            </a:r>
            <a:endParaRPr lang="ru-RU" sz="32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6" name="Picture 2" descr="https://avatars.mds.yandex.net/get-zen_doc/30884/pub_5b33e317e83add00a9a677ad_5b33e489b5782000a9bb3fea/scale_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9459"/>
            <a:ext cx="3648292" cy="20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ventence.com/wp-content/uploads/2020/08/kmkmkmk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"/>
          <a:stretch/>
        </p:blipFill>
        <p:spPr bwMode="auto">
          <a:xfrm>
            <a:off x="4716016" y="1349460"/>
            <a:ext cx="3530846" cy="205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.mds.yandex.net/get-zen_doc/1219524/pub_5c7a6bcf58b78300b395b16a_5c7b7fca86a3fa00b406e2c7/scale_12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436" r="10615" b="-305"/>
          <a:stretch/>
        </p:blipFill>
        <p:spPr bwMode="auto">
          <a:xfrm>
            <a:off x="611560" y="3861048"/>
            <a:ext cx="3648292" cy="22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Наташа\Downloads\flaticon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9" b="20408"/>
          <a:stretch/>
        </p:blipFill>
        <p:spPr bwMode="auto">
          <a:xfrm>
            <a:off x="4716016" y="3861049"/>
            <a:ext cx="3530846" cy="225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6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645" y="3401623"/>
            <a:ext cx="160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Studio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085395" y="340162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Figma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811665" y="6281848"/>
            <a:ext cx="124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Photoshop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77283" y="62818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www.flaticon.com/uicons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9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3600400" cy="971170"/>
          </a:xfrm>
        </p:spPr>
        <p:txBody>
          <a:bodyPr>
            <a:noAutofit/>
          </a:bodyPr>
          <a:lstStyle/>
          <a:p>
            <a:r>
              <a:rPr lang="ru-RU" sz="3200" dirty="0" smtClean="0">
                <a:solidFill>
                  <a:srgbClr val="E09C5C"/>
                </a:solidFill>
              </a:rPr>
              <a:t>Использованные библиотеки</a:t>
            </a:r>
            <a:endParaRPr lang="ru-RU" sz="32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6" name="Picture 4" descr="https://miro.medium.com/max/1167/0*_pDchgHEr8LDiZ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9"/>
            <a:ext cx="263486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otbafrica.com/images/material-des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otbafrica.com/images/material-desgn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C:\Users\Наташа\Downloads\1200px-Google_Material_Design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7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Наташа\Desktop\проект самсунг\realizaciya-navigacii-v-Android-prilojeniyah-s-pomoshyu-Navigation-Architecture-Compon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2778"/>
            <a:ext cx="317531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32490"/>
            <a:ext cx="3205267" cy="201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Наташа\Desktop\проект самсунг\Screenshot_2021-05-19-18-25-35-108_com.garifullin_timur.test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48" y="4032490"/>
            <a:ext cx="2532255" cy="20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7</a:t>
            </a:fld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7" y="34043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Room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43978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 Design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699719" y="34043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Navigation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655677" y="6152046"/>
            <a:ext cx="17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Preferences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398055" y="615204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Searchable Spinner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1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E09C5C"/>
                </a:solidFill>
              </a:rPr>
              <a:t>Проектирование</a:t>
            </a:r>
            <a:endParaRPr lang="ru-RU" sz="36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12776"/>
            <a:ext cx="77152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8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0" y="116632"/>
            <a:ext cx="6840760" cy="971170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E09C5C"/>
                </a:solidFill>
              </a:rPr>
              <a:t>Проектирование</a:t>
            </a:r>
            <a:endParaRPr lang="ru-RU" sz="3600" dirty="0">
              <a:solidFill>
                <a:srgbClr val="E09C5C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936104" cy="936104"/>
          </a:xfrm>
        </p:spPr>
      </p:pic>
      <p:pic>
        <p:nvPicPr>
          <p:cNvPr id="3" name="Picture 2" descr="C:\Users\Наташа\Desktop\проект самсунг\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15640"/>
            <a:ext cx="6224538" cy="51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437A-EEE7-4058-9E35-5A5608FE3567}" type="slidenum">
              <a:rPr lang="ru-RU" smtClean="0">
                <a:solidFill>
                  <a:schemeClr val="tx1"/>
                </a:solidFill>
              </a:rPr>
              <a:t>9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158</Words>
  <Application>Microsoft Office PowerPoint</Application>
  <PresentationFormat>Экран (4:3)</PresentationFormat>
  <Paragraphs>81</Paragraphs>
  <Slides>14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Тема Office</vt:lpstr>
      <vt:lpstr>1_Тема Office</vt:lpstr>
      <vt:lpstr>Презентация PowerPoint</vt:lpstr>
      <vt:lpstr>Актуальность</vt:lpstr>
      <vt:lpstr>Аналоги</vt:lpstr>
      <vt:lpstr>Цель</vt:lpstr>
      <vt:lpstr>Задачи</vt:lpstr>
      <vt:lpstr>Использованные инструменты</vt:lpstr>
      <vt:lpstr>Использованные библиотеки</vt:lpstr>
      <vt:lpstr>Проектирование</vt:lpstr>
      <vt:lpstr>Проектирование</vt:lpstr>
      <vt:lpstr>Разработка</vt:lpstr>
      <vt:lpstr>Перспективы</vt:lpstr>
      <vt:lpstr>Выводы</vt:lpstr>
      <vt:lpstr>Спасибо за внимание!</vt:lpstr>
      <vt:lpstr>Цель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MURKAT</dc:title>
  <dc:creator>Наташа</dc:creator>
  <cp:lastModifiedBy>Наташа</cp:lastModifiedBy>
  <cp:revision>43</cp:revision>
  <dcterms:created xsi:type="dcterms:W3CDTF">2021-03-19T13:30:36Z</dcterms:created>
  <dcterms:modified xsi:type="dcterms:W3CDTF">2021-05-24T06:45:15Z</dcterms:modified>
</cp:coreProperties>
</file>